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0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2013-09-03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heasarc.gsfc.nasa.gov/docs/cosmic/nearest_star_info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definity-systems.net/~apw/astro/galaxies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definity-systems.net/~apw/astro/galaxie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z="2800" dirty="0" smtClean="0"/>
              <a:t>지구의 선물</a:t>
            </a:r>
            <a:r>
              <a:rPr lang="en-US" altLang="ko-KR" sz="2800" dirty="0" smtClean="0"/>
              <a:t>,</a:t>
            </a:r>
            <a:r>
              <a:rPr lang="ko-KR" altLang="en-US" sz="2800" dirty="0" smtClean="0"/>
              <a:t> 그 빛과 그림자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4400" dirty="0" smtClean="0"/>
              <a:t>제 </a:t>
            </a:r>
            <a:r>
              <a:rPr lang="en-US" altLang="ko-KR" sz="4400" dirty="0" smtClean="0"/>
              <a:t>1</a:t>
            </a:r>
            <a:r>
              <a:rPr lang="ko-KR" altLang="en-US" sz="4400" dirty="0" smtClean="0"/>
              <a:t>장 행성 지구</a:t>
            </a:r>
            <a:endParaRPr lang="ko-KR" altLang="en-US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10394"/>
            <a:ext cx="47625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6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우주의 탄생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800" dirty="0" smtClean="0"/>
              <a:t>우주의 구성</a:t>
            </a:r>
            <a:endParaRPr lang="en-US" altLang="ko-KR" sz="2800" dirty="0" smtClean="0"/>
          </a:p>
          <a:p>
            <a:endParaRPr lang="en-US" altLang="ko-KR" dirty="0" smtClean="0"/>
          </a:p>
          <a:p>
            <a:r>
              <a:rPr lang="ko-KR" altLang="en-US" dirty="0" smtClean="0">
                <a:solidFill>
                  <a:srgbClr val="0000FF"/>
                </a:solidFill>
              </a:rPr>
              <a:t>항성</a:t>
            </a:r>
            <a:r>
              <a:rPr lang="ko-KR" altLang="en-US" dirty="0" smtClean="0"/>
              <a:t> </a:t>
            </a:r>
            <a:r>
              <a:rPr lang="en-US" altLang="ko-KR" dirty="0" smtClean="0"/>
              <a:t>+ </a:t>
            </a:r>
            <a:r>
              <a:rPr lang="ko-KR" altLang="en-US" dirty="0" smtClean="0"/>
              <a:t>행성 </a:t>
            </a:r>
            <a:r>
              <a:rPr lang="en-US" altLang="ko-KR" dirty="0" smtClean="0"/>
              <a:t>+ </a:t>
            </a:r>
            <a:r>
              <a:rPr lang="ko-KR" altLang="en-US" dirty="0" smtClean="0"/>
              <a:t>위성 </a:t>
            </a:r>
            <a:r>
              <a:rPr lang="en-US" altLang="ko-KR" dirty="0" smtClean="0"/>
              <a:t>+ </a:t>
            </a:r>
            <a:r>
              <a:rPr lang="ko-KR" altLang="en-US" dirty="0" smtClean="0"/>
              <a:t>혜성 </a:t>
            </a:r>
            <a:r>
              <a:rPr lang="en-US" altLang="ko-KR" dirty="0" smtClean="0"/>
              <a:t>+ (</a:t>
            </a:r>
            <a:r>
              <a:rPr lang="ko-KR" altLang="en-US" dirty="0" smtClean="0"/>
              <a:t>소행성</a:t>
            </a:r>
            <a:r>
              <a:rPr lang="en-US" altLang="ko-KR" dirty="0" smtClean="0"/>
              <a:t>) + </a:t>
            </a:r>
            <a:r>
              <a:rPr lang="ko-KR" altLang="en-US" dirty="0" smtClean="0"/>
              <a:t>운석 </a:t>
            </a:r>
            <a:r>
              <a:rPr lang="en-US" altLang="ko-KR" dirty="0" smtClean="0"/>
              <a:t>+ </a:t>
            </a:r>
            <a:r>
              <a:rPr lang="ko-KR" altLang="en-US" dirty="0" smtClean="0"/>
              <a:t>먼지 </a:t>
            </a:r>
            <a:r>
              <a:rPr lang="en-US" altLang="ko-KR" dirty="0" smtClean="0"/>
              <a:t>+ </a:t>
            </a:r>
            <a:r>
              <a:rPr lang="ko-KR" altLang="en-US" dirty="0" smtClean="0"/>
              <a:t>가스  </a:t>
            </a:r>
            <a:endParaRPr lang="en-US" altLang="ko-KR" dirty="0" smtClean="0"/>
          </a:p>
          <a:p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항성 시스템</a:t>
            </a:r>
            <a:endParaRPr lang="en-US" altLang="ko-KR" dirty="0" smtClean="0">
              <a:sym typeface="Wingdings" pitchFamily="2" charset="2"/>
            </a:endParaRPr>
          </a:p>
          <a:p>
            <a:endParaRPr lang="en-US" altLang="ko-KR" dirty="0" smtClean="0">
              <a:sym typeface="Wingdings" pitchFamily="2" charset="2"/>
            </a:endParaRPr>
          </a:p>
          <a:p>
            <a:r>
              <a:rPr lang="ko-KR" altLang="en-US" dirty="0" err="1" smtClean="0">
                <a:sym typeface="Wingdings" pitchFamily="2" charset="2"/>
              </a:rPr>
              <a:t>항성계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+ </a:t>
            </a:r>
            <a:r>
              <a:rPr lang="ko-KR" altLang="en-US" dirty="0" err="1" smtClean="0">
                <a:sym typeface="Wingdings" pitchFamily="2" charset="2"/>
              </a:rPr>
              <a:t>항성계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은하</a:t>
            </a:r>
            <a:endParaRPr lang="en-US" altLang="ko-KR" dirty="0">
              <a:sym typeface="Wingdings" pitchFamily="2" charset="2"/>
            </a:endParaRPr>
          </a:p>
          <a:p>
            <a:endParaRPr lang="en-US" altLang="ko-KR" dirty="0" smtClean="0"/>
          </a:p>
          <a:p>
            <a:r>
              <a:rPr lang="ko-KR" altLang="en-US" dirty="0" smtClean="0"/>
              <a:t>은하 </a:t>
            </a:r>
            <a:r>
              <a:rPr lang="en-US" altLang="ko-KR" dirty="0" smtClean="0"/>
              <a:t>+ </a:t>
            </a:r>
            <a:r>
              <a:rPr lang="ko-KR" altLang="en-US" dirty="0" smtClean="0"/>
              <a:t>은하 </a:t>
            </a:r>
            <a:r>
              <a:rPr lang="en-US" altLang="ko-KR" dirty="0" smtClean="0"/>
              <a:t>+ …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우주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1398662" y="5445224"/>
            <a:ext cx="6989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그림 </a:t>
            </a:r>
            <a:r>
              <a:rPr lang="en-US" altLang="ko-KR" dirty="0" smtClean="0"/>
              <a:t>1-2. </a:t>
            </a:r>
            <a:r>
              <a:rPr lang="ko-KR" altLang="en-US" dirty="0" smtClean="0"/>
              <a:t>알파 </a:t>
            </a:r>
            <a:r>
              <a:rPr lang="ko-KR" altLang="en-US" dirty="0" err="1" smtClean="0"/>
              <a:t>켄타우루스의</a:t>
            </a:r>
            <a:r>
              <a:rPr lang="ko-KR" altLang="en-US" dirty="0" smtClean="0"/>
              <a:t> 모습</a:t>
            </a:r>
            <a:r>
              <a:rPr lang="en-US" altLang="ko-KR" dirty="0" smtClean="0"/>
              <a:t>. </a:t>
            </a:r>
            <a:r>
              <a:rPr lang="en-US" altLang="ko-KR" dirty="0" smtClean="0">
                <a:hlinkClick r:id="rId2"/>
              </a:rPr>
              <a:t>http://heasarc.gsfc.nasa.gov/docs/cosmic/nearest_star_info.html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2052" name="Picture 4" descr="http://heasarc.gsfc.nasa.gov/docs/cosmic/gifs/alph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6671"/>
            <a:ext cx="5976664" cy="478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3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188598" y="5373216"/>
            <a:ext cx="7487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그림 </a:t>
            </a:r>
            <a:r>
              <a:rPr lang="en-US" altLang="ko-KR" dirty="0" smtClean="0"/>
              <a:t>1-3. </a:t>
            </a:r>
            <a:r>
              <a:rPr lang="ko-KR" altLang="en-US" dirty="0" smtClean="0"/>
              <a:t>안드로메다 은하의 상상도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>
                <a:hlinkClick r:id="rId2"/>
              </a:rPr>
              <a:t>http://www.definity-systems.net/~apw/astro/galaxies.html</a:t>
            </a:r>
            <a:endParaRPr lang="ko-KR" altLang="en-US" dirty="0"/>
          </a:p>
        </p:txBody>
      </p:sp>
      <p:pic>
        <p:nvPicPr>
          <p:cNvPr id="3076" name="Picture 4" descr="http://www.definity-systems.net/~apw/astro/images/andromeda_bi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128792" cy="487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40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1043608" y="5373216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그림 </a:t>
            </a:r>
            <a:r>
              <a:rPr lang="en-US" altLang="ko-KR" dirty="0" smtClean="0"/>
              <a:t>1-4. </a:t>
            </a:r>
            <a:r>
              <a:rPr lang="ko-KR" altLang="en-US" dirty="0" smtClean="0"/>
              <a:t>우리은하 주변의 은하들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이들을 함께 묶어 </a:t>
            </a:r>
            <a:r>
              <a:rPr lang="en-US" altLang="ko-KR" dirty="0" smtClean="0"/>
              <a:t>'local group'</a:t>
            </a:r>
            <a:r>
              <a:rPr lang="ko-KR" altLang="en-US" dirty="0" smtClean="0"/>
              <a:t>이라 한다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hlinkClick r:id="rId2"/>
              </a:rPr>
              <a:t>http://www.definity-systems.net/~apw/astro/galaxies.html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3876"/>
            <a:ext cx="6936432" cy="520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846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우주의 기원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sz="2800" dirty="0" smtClean="0"/>
              <a:t>우주 탄생의 이론들</a:t>
            </a:r>
            <a:endParaRPr lang="en-US" altLang="ko-KR" sz="2800" dirty="0" smtClean="0"/>
          </a:p>
          <a:p>
            <a:r>
              <a:rPr lang="en-US" altLang="ko-KR" dirty="0"/>
              <a:t>	</a:t>
            </a:r>
            <a:r>
              <a:rPr lang="ko-KR" altLang="en-US" dirty="0" smtClean="0"/>
              <a:t>정적 우주론 </a:t>
            </a:r>
            <a:r>
              <a:rPr lang="en-US" altLang="ko-KR" dirty="0" smtClean="0"/>
              <a:t>(Stationary Cosmology)</a:t>
            </a:r>
          </a:p>
          <a:p>
            <a:r>
              <a:rPr lang="en-US" altLang="ko-KR" dirty="0"/>
              <a:t>	</a:t>
            </a:r>
            <a:r>
              <a:rPr lang="ko-KR" altLang="en-US" dirty="0" err="1" smtClean="0"/>
              <a:t>팽창론</a:t>
            </a:r>
            <a:r>
              <a:rPr lang="ko-KR" altLang="en-US" dirty="0" smtClean="0"/>
              <a:t> </a:t>
            </a:r>
            <a:r>
              <a:rPr lang="en-US" altLang="ko-KR" dirty="0" smtClean="0"/>
              <a:t>(Expanding Universe Theory)</a:t>
            </a:r>
          </a:p>
          <a:p>
            <a:r>
              <a:rPr lang="en-US" altLang="ko-KR" dirty="0"/>
              <a:t>	</a:t>
            </a:r>
            <a:r>
              <a:rPr lang="en-US" altLang="ko-KR" dirty="0" smtClean="0"/>
              <a:t>	 </a:t>
            </a:r>
            <a:r>
              <a:rPr lang="ko-KR" altLang="en-US" dirty="0" smtClean="0"/>
              <a:t>정상 우주론  </a:t>
            </a:r>
            <a:r>
              <a:rPr lang="en-US" altLang="ko-KR" dirty="0" smtClean="0"/>
              <a:t>(Steady State Cosmology)</a:t>
            </a:r>
          </a:p>
          <a:p>
            <a:r>
              <a:rPr lang="en-US" altLang="ko-KR" dirty="0"/>
              <a:t>	</a:t>
            </a:r>
            <a:r>
              <a:rPr lang="en-US" altLang="ko-KR" dirty="0" smtClean="0"/>
              <a:t>	 </a:t>
            </a:r>
            <a:r>
              <a:rPr lang="ko-KR" altLang="en-US" dirty="0" err="1" smtClean="0"/>
              <a:t>빅뱅론</a:t>
            </a:r>
            <a:r>
              <a:rPr lang="ko-KR" altLang="en-US" dirty="0" smtClean="0"/>
              <a:t> </a:t>
            </a:r>
            <a:r>
              <a:rPr lang="en-US" altLang="ko-KR" dirty="0" smtClean="0"/>
              <a:t>(Big-Bang Theory)</a:t>
            </a:r>
          </a:p>
          <a:p>
            <a:endParaRPr lang="en-US" altLang="ko-KR" dirty="0"/>
          </a:p>
          <a:p>
            <a:r>
              <a:rPr lang="ko-KR" altLang="en-US" sz="2800" dirty="0" smtClean="0"/>
              <a:t>우주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탄생 이론의 증거들</a:t>
            </a:r>
            <a:endParaRPr lang="en-US" altLang="ko-KR" sz="2800" dirty="0" smtClean="0"/>
          </a:p>
          <a:p>
            <a:r>
              <a:rPr lang="en-US" altLang="ko-KR" dirty="0"/>
              <a:t>	</a:t>
            </a:r>
            <a:r>
              <a:rPr lang="ko-KR" altLang="en-US" dirty="0" smtClean="0"/>
              <a:t>적색 천이</a:t>
            </a:r>
            <a:r>
              <a:rPr lang="en-US" altLang="ko-KR" dirty="0" smtClean="0"/>
              <a:t>: RED SHIFT</a:t>
            </a:r>
          </a:p>
          <a:p>
            <a:r>
              <a:rPr lang="en-US" altLang="ko-KR" dirty="0"/>
              <a:t>	</a:t>
            </a:r>
            <a:r>
              <a:rPr lang="ko-KR" altLang="en-US" dirty="0" smtClean="0"/>
              <a:t>우주</a:t>
            </a:r>
            <a:r>
              <a:rPr lang="en-US" altLang="ko-KR" dirty="0" smtClean="0"/>
              <a:t> </a:t>
            </a:r>
            <a:r>
              <a:rPr lang="ko-KR" altLang="en-US" dirty="0" smtClean="0"/>
              <a:t>배경 복사</a:t>
            </a:r>
            <a:r>
              <a:rPr lang="en-US" altLang="ko-KR" dirty="0" smtClean="0"/>
              <a:t>:  CMBR</a:t>
            </a:r>
          </a:p>
          <a:p>
            <a:r>
              <a:rPr lang="en-US" altLang="ko-KR" dirty="0"/>
              <a:t>	</a:t>
            </a:r>
            <a:r>
              <a:rPr lang="en-US" altLang="ko-KR" dirty="0" smtClean="0"/>
              <a:t>COSMIC</a:t>
            </a:r>
            <a:r>
              <a:rPr lang="ko-KR" altLang="en-US" dirty="0" smtClean="0"/>
              <a:t> </a:t>
            </a:r>
            <a:r>
              <a:rPr lang="en-US" altLang="ko-KR" dirty="0" smtClean="0"/>
              <a:t>MICROWAVE BACKGROUND RADIATION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4322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7625"/>
            <a:ext cx="7315200" cy="676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4455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30</TotalTime>
  <Words>92</Words>
  <Application>Microsoft Office PowerPoint</Application>
  <PresentationFormat>화면 슬라이드 쇼(4:3)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필수</vt:lpstr>
      <vt:lpstr>지구의 선물, 그 빛과 그림자 제 1장 행성 지구</vt:lpstr>
      <vt:lpstr>우주의 탄생</vt:lpstr>
      <vt:lpstr>PowerPoint 프레젠테이션</vt:lpstr>
      <vt:lpstr>PowerPoint 프레젠테이션</vt:lpstr>
      <vt:lpstr>PowerPoint 프레젠테이션</vt:lpstr>
      <vt:lpstr>우주의 기원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jyy</cp:lastModifiedBy>
  <cp:revision>3</cp:revision>
  <dcterms:created xsi:type="dcterms:W3CDTF">2013-09-03T00:41:18Z</dcterms:created>
  <dcterms:modified xsi:type="dcterms:W3CDTF">2013-09-03T01:11:51Z</dcterms:modified>
</cp:coreProperties>
</file>